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3"/>
  </p:notesMasterIdLst>
  <p:handoutMasterIdLst>
    <p:handoutMasterId r:id="rId44"/>
  </p:handoutMasterIdLst>
  <p:sldIdLst>
    <p:sldId id="256" r:id="rId2"/>
    <p:sldId id="426" r:id="rId3"/>
    <p:sldId id="427" r:id="rId4"/>
    <p:sldId id="428" r:id="rId5"/>
    <p:sldId id="450" r:id="rId6"/>
    <p:sldId id="429" r:id="rId7"/>
    <p:sldId id="451" r:id="rId8"/>
    <p:sldId id="430" r:id="rId9"/>
    <p:sldId id="431" r:id="rId10"/>
    <p:sldId id="432" r:id="rId11"/>
    <p:sldId id="452" r:id="rId12"/>
    <p:sldId id="433" r:id="rId13"/>
    <p:sldId id="453" r:id="rId14"/>
    <p:sldId id="434" r:id="rId15"/>
    <p:sldId id="435" r:id="rId16"/>
    <p:sldId id="436" r:id="rId17"/>
    <p:sldId id="454" r:id="rId18"/>
    <p:sldId id="437" r:id="rId19"/>
    <p:sldId id="438" r:id="rId20"/>
    <p:sldId id="439" r:id="rId21"/>
    <p:sldId id="455" r:id="rId22"/>
    <p:sldId id="440" r:id="rId23"/>
    <p:sldId id="456" r:id="rId24"/>
    <p:sldId id="441" r:id="rId25"/>
    <p:sldId id="457" r:id="rId26"/>
    <p:sldId id="442" r:id="rId27"/>
    <p:sldId id="458" r:id="rId28"/>
    <p:sldId id="443" r:id="rId29"/>
    <p:sldId id="444" r:id="rId30"/>
    <p:sldId id="459" r:id="rId31"/>
    <p:sldId id="445" r:id="rId32"/>
    <p:sldId id="460" r:id="rId33"/>
    <p:sldId id="446" r:id="rId34"/>
    <p:sldId id="461" r:id="rId35"/>
    <p:sldId id="447" r:id="rId36"/>
    <p:sldId id="448" r:id="rId37"/>
    <p:sldId id="462" r:id="rId38"/>
    <p:sldId id="449" r:id="rId39"/>
    <p:sldId id="463" r:id="rId40"/>
    <p:sldId id="464" r:id="rId41"/>
    <p:sldId id="33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4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111"/>
    <a:srgbClr val="1919FF"/>
    <a:srgbClr val="002060"/>
    <a:srgbClr val="1F2B7D"/>
    <a:srgbClr val="B18A38"/>
    <a:srgbClr val="FF0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0DFA0-81CF-B642-B0A1-F7681E2A223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8679E-5E3D-41C9-800E-1600934D3B5B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1B3B-3EDB-4B4A-9D63-4A2C7A8655AF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63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24D89-8600-457A-9312-31C3A1B3DD5A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5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81E4-01CD-49CA-8324-094CB1377618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629-7D34-4DC8-99D4-496A35DFE7C5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52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AA05C-E864-4ED8-A427-D4DBD062D829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9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AFC9-F0D9-4051-B392-8DEA9552777B}" type="datetime1">
              <a:rPr lang="en-GB" smtClean="0"/>
              <a:t>27/10/2020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91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F83D-D83C-455E-B673-6170CB98419F}" type="datetime1">
              <a:rPr lang="en-GB" smtClean="0"/>
              <a:t>27/10/2020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D5CCE-1056-417C-8FD6-0ED3F56513F3}" type="datetime1">
              <a:rPr lang="en-GB" smtClean="0"/>
              <a:t>27/10/2020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06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DD807-9081-4E6C-B7B9-74B842A2B81C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82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B51A5-8A65-4398-8912-ADB622DE7C3C}" type="datetime1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DC6C-0DFD-4701-BFA3-7047FF61282B}" type="datetime1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PETER L. GREEN and DIEGO ECHEVERRIA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4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28/10/2020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 Echeverria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fld id="{08128F8F-2851-4536-A9C7-72A8F35850F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6000"/>
            <a:ext cx="1568770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65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11F6F8-8C21-4932-A2D0-012C2CA2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63350-15F7-4711-AAE1-9320C71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15930-CA26-4FCA-8962-83C52B84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8" y="238991"/>
            <a:ext cx="3591902" cy="293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8D6D0-D639-4BA9-B695-75E8530E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63682"/>
            <a:ext cx="3704232" cy="2973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E3964-45FB-46D3-A170-9937DA251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02" y="363682"/>
            <a:ext cx="3704233" cy="3092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34C8E3-0973-4094-8EE8-10440C45F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75" y="3169227"/>
            <a:ext cx="3661881" cy="293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FB553-FB26-4E01-81C3-270973731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297" y="3262745"/>
            <a:ext cx="3398950" cy="2836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C492D-96DE-43B9-A871-F80FDEA46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673" y="3336766"/>
            <a:ext cx="3515915" cy="27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3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63350-15F7-4711-AAE1-9320C716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15930-CA26-4FCA-8962-83C52B84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8" y="238991"/>
            <a:ext cx="3591902" cy="293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8D6D0-D639-4BA9-B695-75E8530ED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63682"/>
            <a:ext cx="3704232" cy="2973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E3964-45FB-46D3-A170-9937DA251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02" y="363682"/>
            <a:ext cx="3704233" cy="3092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34C8E3-0973-4094-8EE8-10440C45F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575" y="3169227"/>
            <a:ext cx="3661881" cy="2930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FB553-FB26-4E01-81C3-270973731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297" y="3262745"/>
            <a:ext cx="3398950" cy="2836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C492D-96DE-43B9-A871-F80FDEA46A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673" y="3336766"/>
            <a:ext cx="3515915" cy="27888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3FC38F-6734-4E39-BFBE-9C5922100FD3}"/>
              </a:ext>
            </a:extLst>
          </p:cNvPr>
          <p:cNvSpPr/>
          <p:nvPr/>
        </p:nvSpPr>
        <p:spPr>
          <a:xfrm>
            <a:off x="4185920" y="332509"/>
            <a:ext cx="3459480" cy="283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33B2-28C9-464B-A97C-4E67D932EAF4}"/>
              </a:ext>
            </a:extLst>
          </p:cNvPr>
          <p:cNvSpPr txBox="1"/>
          <p:nvPr/>
        </p:nvSpPr>
        <p:spPr>
          <a:xfrm>
            <a:off x="1420316" y="5883624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bit tricky but doable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FD8E2B-0658-4E3F-A2A3-ABC75AC41284}"/>
              </a:ext>
            </a:extLst>
          </p:cNvPr>
          <p:cNvSpPr/>
          <p:nvPr/>
        </p:nvSpPr>
        <p:spPr>
          <a:xfrm>
            <a:off x="198564" y="3131589"/>
            <a:ext cx="3742603" cy="283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239C2E-6950-40CA-B5DD-F930BA325E82}"/>
              </a:ext>
            </a:extLst>
          </p:cNvPr>
          <p:cNvSpPr txBox="1"/>
          <p:nvPr/>
        </p:nvSpPr>
        <p:spPr>
          <a:xfrm>
            <a:off x="4468316" y="-52409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res? Should remove?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F68AF6-C49D-4FD4-8529-8F0287D90903}"/>
              </a:ext>
            </a:extLst>
          </p:cNvPr>
          <p:cNvSpPr/>
          <p:nvPr/>
        </p:nvSpPr>
        <p:spPr>
          <a:xfrm>
            <a:off x="8054796" y="3336766"/>
            <a:ext cx="3515915" cy="2788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DE24A5-F70D-4CB9-8414-8A0270A72A04}"/>
              </a:ext>
            </a:extLst>
          </p:cNvPr>
          <p:cNvSpPr txBox="1"/>
          <p:nvPr/>
        </p:nvSpPr>
        <p:spPr>
          <a:xfrm>
            <a:off x="8303716" y="6049876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bit tricky but doable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0E765-2AA0-46A5-B4CC-B83523442B71}"/>
              </a:ext>
            </a:extLst>
          </p:cNvPr>
          <p:cNvSpPr txBox="1"/>
          <p:nvPr/>
        </p:nvSpPr>
        <p:spPr>
          <a:xfrm>
            <a:off x="846276" y="-17896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bit tricky but doable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2BABF7-1F9E-4B58-A94E-1047D226802A}"/>
              </a:ext>
            </a:extLst>
          </p:cNvPr>
          <p:cNvSpPr/>
          <p:nvPr/>
        </p:nvSpPr>
        <p:spPr>
          <a:xfrm>
            <a:off x="96758" y="316923"/>
            <a:ext cx="3891042" cy="2776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D1D5ABC1-386B-4682-AA78-05C378E7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29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66F2D-242B-4117-9B33-CA374E3C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F17B-EF27-4D12-8CAA-4E1A397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DF975-3E0F-4BDA-A809-B5AD48A2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5" y="103909"/>
            <a:ext cx="3568361" cy="2885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DCF3F-7837-4ED3-BD43-60B9E55D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6525"/>
            <a:ext cx="3488468" cy="29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66F2D-242B-4117-9B33-CA374E3C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F17B-EF27-4D12-8CAA-4E1A397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DF975-3E0F-4BDA-A809-B5AD48A2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5" y="103909"/>
            <a:ext cx="3568361" cy="2885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DCF3F-7837-4ED3-BD43-60B9E55D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6525"/>
            <a:ext cx="3488468" cy="2911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11597C-4F15-437E-B518-99EB78B7AF62}"/>
              </a:ext>
            </a:extLst>
          </p:cNvPr>
          <p:cNvSpPr/>
          <p:nvPr/>
        </p:nvSpPr>
        <p:spPr>
          <a:xfrm>
            <a:off x="228600" y="103909"/>
            <a:ext cx="3568361" cy="2944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57820-660D-4534-AC82-289D31F88334}"/>
              </a:ext>
            </a:extLst>
          </p:cNvPr>
          <p:cNvSpPr txBox="1"/>
          <p:nvPr/>
        </p:nvSpPr>
        <p:spPr>
          <a:xfrm>
            <a:off x="637996" y="3059668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Looks odd?</a:t>
            </a:r>
          </a:p>
        </p:txBody>
      </p:sp>
    </p:spTree>
    <p:extLst>
      <p:ext uri="{BB962C8B-B14F-4D97-AF65-F5344CB8AC3E}">
        <p14:creationId xmlns:p14="http://schemas.microsoft.com/office/powerpoint/2010/main" val="191719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834" y="4957036"/>
            <a:ext cx="264160" cy="73152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52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B5BBE-3B62-4C5D-85EC-28FE82ED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D259A-38C6-4529-B944-021732A4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75B77-DB94-4EB2-A064-EF3BF9DB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2" y="166255"/>
            <a:ext cx="3426631" cy="2728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36F7F-684F-4505-A253-1FC318DC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69" y="252056"/>
            <a:ext cx="3372344" cy="275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39705-9E10-4AA8-9A53-25FB571B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26" y="252056"/>
            <a:ext cx="3603874" cy="3007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AA287-52A4-4877-8FCC-42038C20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42" y="3168923"/>
            <a:ext cx="3217515" cy="2728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914BA-E1E0-4A8A-BB82-328C48EE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786" y="3067066"/>
            <a:ext cx="3603875" cy="2973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5AA3BA-212E-4210-A579-1F6001438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925" y="3168923"/>
            <a:ext cx="3603875" cy="29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B5BBE-3B62-4C5D-85EC-28FE82ED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D259A-38C6-4529-B944-021732A4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75B77-DB94-4EB2-A064-EF3BF9DB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2" y="166255"/>
            <a:ext cx="3426631" cy="2728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36F7F-684F-4505-A253-1FC318DC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69" y="252056"/>
            <a:ext cx="3372344" cy="275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39705-9E10-4AA8-9A53-25FB571B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26" y="252056"/>
            <a:ext cx="3603874" cy="3007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4AA287-52A4-4877-8FCC-42038C207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42" y="3168923"/>
            <a:ext cx="3217515" cy="2728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914BA-E1E0-4A8A-BB82-328C48EE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786" y="3067066"/>
            <a:ext cx="3603875" cy="2973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5AA3BA-212E-4210-A579-1F6001438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925" y="3168923"/>
            <a:ext cx="3603875" cy="2997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FD7638-5959-4521-8C6C-C2BDA5552E78}"/>
              </a:ext>
            </a:extLst>
          </p:cNvPr>
          <p:cNvSpPr/>
          <p:nvPr/>
        </p:nvSpPr>
        <p:spPr>
          <a:xfrm>
            <a:off x="3911600" y="252056"/>
            <a:ext cx="3332213" cy="2758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F80BE-7843-4966-9842-36905913CECA}"/>
              </a:ext>
            </a:extLst>
          </p:cNvPr>
          <p:cNvSpPr txBox="1"/>
          <p:nvPr/>
        </p:nvSpPr>
        <p:spPr>
          <a:xfrm>
            <a:off x="7200182" y="0"/>
            <a:ext cx="153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Need counterpart?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EF76D-A7DE-45AB-B264-6EE959369BB3}"/>
              </a:ext>
            </a:extLst>
          </p:cNvPr>
          <p:cNvSpPr/>
          <p:nvPr/>
        </p:nvSpPr>
        <p:spPr>
          <a:xfrm>
            <a:off x="208280" y="3067066"/>
            <a:ext cx="11236960" cy="3040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EA8BE-D62D-4FE4-B829-B3F8322ED5CE}"/>
              </a:ext>
            </a:extLst>
          </p:cNvPr>
          <p:cNvSpPr txBox="1"/>
          <p:nvPr/>
        </p:nvSpPr>
        <p:spPr>
          <a:xfrm>
            <a:off x="8445782" y="6075929"/>
            <a:ext cx="15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drift?</a:t>
            </a:r>
          </a:p>
        </p:txBody>
      </p:sp>
    </p:spTree>
    <p:extLst>
      <p:ext uri="{BB962C8B-B14F-4D97-AF65-F5344CB8AC3E}">
        <p14:creationId xmlns:p14="http://schemas.microsoft.com/office/powerpoint/2010/main" val="31926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2647-7181-4966-9B06-7CD51BC5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6E52F-3A46-47A5-80DE-7407F57A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58A69-5C2D-4782-98A2-67278F23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4" y="197427"/>
            <a:ext cx="3396042" cy="2722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8C1EE-BEBF-484B-A4A8-E77CF7133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1" y="197428"/>
            <a:ext cx="3484418" cy="2791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BC2D8-73C9-43F0-9F4B-516320EA9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544" y="197427"/>
            <a:ext cx="3484418" cy="28981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E27C7-C4B3-460A-BE67-8EAD13A28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33" y="2869824"/>
            <a:ext cx="3443043" cy="2791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DED8D-6E88-4E45-A0C0-6B9A9A948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78" y="2989382"/>
            <a:ext cx="3230741" cy="27919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1F270B-0F61-4634-9A8F-34ED136613E4}"/>
              </a:ext>
            </a:extLst>
          </p:cNvPr>
          <p:cNvSpPr txBox="1"/>
          <p:nvPr/>
        </p:nvSpPr>
        <p:spPr>
          <a:xfrm>
            <a:off x="8841022" y="3347720"/>
            <a:ext cx="1536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Need counterpart?</a:t>
            </a:r>
          </a:p>
          <a:p>
            <a:endParaRPr lang="en-GB" dirty="0"/>
          </a:p>
          <a:p>
            <a:r>
              <a:rPr lang="en-GB" dirty="0"/>
              <a:t>Keep drift?</a:t>
            </a:r>
          </a:p>
        </p:txBody>
      </p:sp>
    </p:spTree>
    <p:extLst>
      <p:ext uri="{BB962C8B-B14F-4D97-AF65-F5344CB8AC3E}">
        <p14:creationId xmlns:p14="http://schemas.microsoft.com/office/powerpoint/2010/main" val="219293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73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9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1A067-5004-4238-8939-A6D5E6D5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CA500-ED68-4444-A901-FD371770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4E9E5-5845-4EAC-B195-4FA46431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" y="124691"/>
            <a:ext cx="3455482" cy="2983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A6EFB-F736-40EC-9EB6-6DB5553E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6525"/>
            <a:ext cx="3536373" cy="2905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9F588-AD2B-4011-8A92-BBE58A5A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44" y="183803"/>
            <a:ext cx="3536374" cy="2924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4CAEC-E09E-4EB5-BDB2-3D6C3281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90" y="2888673"/>
            <a:ext cx="3349996" cy="282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22129A-77E3-4211-BA6D-1DE7E0923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857" y="3042065"/>
            <a:ext cx="3589116" cy="29029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D9936-1485-4971-8B41-C277B0C1B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844" y="3108112"/>
            <a:ext cx="3482811" cy="29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6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1A067-5004-4238-8939-A6D5E6D5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 and DIEGO ECHEVERRIA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CA500-ED68-4444-A901-FD371770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4E9E5-5845-4EAC-B195-4FA46431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" y="124691"/>
            <a:ext cx="3455482" cy="2983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A6EFB-F736-40EC-9EB6-6DB5553E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6525"/>
            <a:ext cx="3536373" cy="2905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9F588-AD2B-4011-8A92-BBE58A5A7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44" y="183803"/>
            <a:ext cx="3536374" cy="2924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F4CAEC-E09E-4EB5-BDB2-3D6C3281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90" y="2888673"/>
            <a:ext cx="3349996" cy="282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22129A-77E3-4211-BA6D-1DE7E0923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857" y="3042065"/>
            <a:ext cx="3589116" cy="29029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6D9936-1485-4971-8B41-C277B0C1B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844" y="3108112"/>
            <a:ext cx="3482811" cy="2902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3AEB7D-7AC1-4E10-B238-7F1A446534B7}"/>
              </a:ext>
            </a:extLst>
          </p:cNvPr>
          <p:cNvSpPr/>
          <p:nvPr/>
        </p:nvSpPr>
        <p:spPr>
          <a:xfrm>
            <a:off x="285247" y="2949633"/>
            <a:ext cx="7365233" cy="282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44128-6D2C-433D-8C8B-6588854ECA8C}"/>
              </a:ext>
            </a:extLst>
          </p:cNvPr>
          <p:cNvSpPr txBox="1"/>
          <p:nvPr/>
        </p:nvSpPr>
        <p:spPr>
          <a:xfrm>
            <a:off x="2918366" y="5881489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ADFA2-197E-49C7-806A-21D6797A5FE3}"/>
              </a:ext>
            </a:extLst>
          </p:cNvPr>
          <p:cNvSpPr/>
          <p:nvPr/>
        </p:nvSpPr>
        <p:spPr>
          <a:xfrm>
            <a:off x="7919720" y="3042065"/>
            <a:ext cx="3536374" cy="290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31C2-38A1-4D60-9375-44866BA32D69}"/>
              </a:ext>
            </a:extLst>
          </p:cNvPr>
          <p:cNvSpPr txBox="1"/>
          <p:nvPr/>
        </p:nvSpPr>
        <p:spPr>
          <a:xfrm>
            <a:off x="9029606" y="5945027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in?</a:t>
            </a:r>
          </a:p>
        </p:txBody>
      </p:sp>
    </p:spTree>
    <p:extLst>
      <p:ext uri="{BB962C8B-B14F-4D97-AF65-F5344CB8AC3E}">
        <p14:creationId xmlns:p14="http://schemas.microsoft.com/office/powerpoint/2010/main" val="4079606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6B5CA-1D1A-4DE4-82F8-4E5C8D19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83705-1814-403D-BA9E-0045A599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CA962-B88E-4CB5-BDCF-CB89C2D5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0" y="103909"/>
            <a:ext cx="3535405" cy="3034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793FD-FD5F-42BD-8886-B29B35C0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3" y="136525"/>
            <a:ext cx="3627256" cy="3034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C3368-3CBD-4C3C-B300-7E60D08D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527" y="136525"/>
            <a:ext cx="3838593" cy="3170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BDC55C-56FC-4A7E-A696-89275843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82" y="3138054"/>
            <a:ext cx="3489203" cy="2826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E257B-7976-44C8-BA94-46A258C15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543" y="3170670"/>
            <a:ext cx="3537968" cy="27937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B28AE0-F2BA-4101-B8C3-A7AD55AB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997" y="3103789"/>
            <a:ext cx="3643138" cy="28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4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6B5CA-1D1A-4DE4-82F8-4E5C8D19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83705-1814-403D-BA9E-0045A599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CA962-B88E-4CB5-BDCF-CB89C2D5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0" y="103909"/>
            <a:ext cx="3535405" cy="3034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3793FD-FD5F-42BD-8886-B29B35C0F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3" y="136525"/>
            <a:ext cx="3627256" cy="3034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C3368-3CBD-4C3C-B300-7E60D08D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527" y="136525"/>
            <a:ext cx="3838593" cy="3170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BDC55C-56FC-4A7E-A696-89275843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82" y="3138054"/>
            <a:ext cx="3489203" cy="2826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E257B-7976-44C8-BA94-46A258C15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543" y="3170670"/>
            <a:ext cx="3537968" cy="27937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B28AE0-F2BA-4101-B8C3-A7AD55AB6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4997" y="3103789"/>
            <a:ext cx="3643138" cy="2860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24EBFE-2F41-45BB-B223-E6F43DE29289}"/>
              </a:ext>
            </a:extLst>
          </p:cNvPr>
          <p:cNvSpPr/>
          <p:nvPr/>
        </p:nvSpPr>
        <p:spPr>
          <a:xfrm>
            <a:off x="238760" y="103909"/>
            <a:ext cx="3599525" cy="3066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B8428-A178-4064-8701-83B0FE615B60}"/>
              </a:ext>
            </a:extLst>
          </p:cNvPr>
          <p:cNvSpPr txBox="1"/>
          <p:nvPr/>
        </p:nvSpPr>
        <p:spPr>
          <a:xfrm>
            <a:off x="2564303" y="2145187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Spike?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A9A91-4552-4F19-82F3-8EBDF826067B}"/>
              </a:ext>
            </a:extLst>
          </p:cNvPr>
          <p:cNvSpPr/>
          <p:nvPr/>
        </p:nvSpPr>
        <p:spPr>
          <a:xfrm>
            <a:off x="4158013" y="103909"/>
            <a:ext cx="3748756" cy="3066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5036-B076-45A9-AFAE-70CAC2C29AF0}"/>
              </a:ext>
            </a:extLst>
          </p:cNvPr>
          <p:cNvSpPr txBox="1"/>
          <p:nvPr/>
        </p:nvSpPr>
        <p:spPr>
          <a:xfrm>
            <a:off x="5830743" y="1537194"/>
            <a:ext cx="153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Keep in?</a:t>
            </a:r>
          </a:p>
        </p:txBody>
      </p:sp>
    </p:spTree>
    <p:extLst>
      <p:ext uri="{BB962C8B-B14F-4D97-AF65-F5344CB8AC3E}">
        <p14:creationId xmlns:p14="http://schemas.microsoft.com/office/powerpoint/2010/main" val="176500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EAFCA-C70F-492F-B328-F36D285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77367-F59A-49F9-B68B-59602602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4B7FB-60CA-42A9-B13C-1A30CF39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8" y="145473"/>
            <a:ext cx="3911138" cy="328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CADAC-0DEA-4D91-82D0-6A85DFEA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667" y="325871"/>
            <a:ext cx="3754666" cy="3044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75641-A157-422C-BE22-9A508235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515" y="256738"/>
            <a:ext cx="3778594" cy="3044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4C162-71B2-4EC6-BFFC-175843CE5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91" y="3301273"/>
            <a:ext cx="3591654" cy="2851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A23B4-4481-4D4C-AA92-141CCB557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029" y="3361683"/>
            <a:ext cx="3591654" cy="2883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685DD1-CF17-4015-AE80-D0C16C330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76" y="3361683"/>
            <a:ext cx="3591654" cy="28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4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EAFCA-C70F-492F-B328-F36D2853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77367-F59A-49F9-B68B-59602602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4B7FB-60CA-42A9-B13C-1A30CF39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8" y="145473"/>
            <a:ext cx="3911138" cy="328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CADAC-0DEA-4D91-82D0-6A85DFEA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667" y="325871"/>
            <a:ext cx="3754666" cy="3044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875641-A157-422C-BE22-9A508235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515" y="256738"/>
            <a:ext cx="3778594" cy="30445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54C162-71B2-4EC6-BFFC-175843CE5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91" y="3301273"/>
            <a:ext cx="3591654" cy="2851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3A23B4-4481-4D4C-AA92-141CCB557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029" y="3361683"/>
            <a:ext cx="3591654" cy="2883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685DD1-CF17-4015-AE80-D0C16C330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876" y="3361683"/>
            <a:ext cx="3591654" cy="28548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3E1C0D-557D-4172-AEC0-160A9FE7E104}"/>
              </a:ext>
            </a:extLst>
          </p:cNvPr>
          <p:cNvSpPr/>
          <p:nvPr/>
        </p:nvSpPr>
        <p:spPr>
          <a:xfrm>
            <a:off x="4218667" y="3298227"/>
            <a:ext cx="3837848" cy="2854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F38F7-E984-42E8-A437-4553F69AED15}"/>
              </a:ext>
            </a:extLst>
          </p:cNvPr>
          <p:cNvSpPr txBox="1"/>
          <p:nvPr/>
        </p:nvSpPr>
        <p:spPr>
          <a:xfrm>
            <a:off x="5694680" y="534924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FC25A-CD74-4D35-98C6-69D5073021FF}"/>
              </a:ext>
            </a:extLst>
          </p:cNvPr>
          <p:cNvSpPr/>
          <p:nvPr/>
        </p:nvSpPr>
        <p:spPr>
          <a:xfrm>
            <a:off x="8105876" y="3298227"/>
            <a:ext cx="3591654" cy="2918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B152E-94E3-49D4-B3FE-9C5722BBDE08}"/>
              </a:ext>
            </a:extLst>
          </p:cNvPr>
          <p:cNvSpPr txBox="1"/>
          <p:nvPr/>
        </p:nvSpPr>
        <p:spPr>
          <a:xfrm>
            <a:off x="8610600" y="3642360"/>
            <a:ext cx="247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Too much noise?</a:t>
            </a:r>
          </a:p>
        </p:txBody>
      </p:sp>
    </p:spTree>
    <p:extLst>
      <p:ext uri="{BB962C8B-B14F-4D97-AF65-F5344CB8AC3E}">
        <p14:creationId xmlns:p14="http://schemas.microsoft.com/office/powerpoint/2010/main" val="2150834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F0A13-D492-451F-94C9-DFE893E1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076C-5D0E-4872-B269-5C05B9DA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E1359-0A1C-4DA1-920D-D1D565FB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7" y="114300"/>
            <a:ext cx="3436420" cy="2847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CAE65-47BD-41E2-AE27-FF692B69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13" y="178016"/>
            <a:ext cx="3436420" cy="2783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0A958F-92A3-4451-AF44-6DAA509F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98" y="114300"/>
            <a:ext cx="3519802" cy="2961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ED4C33-F78F-4519-A887-852932338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9" y="2961409"/>
            <a:ext cx="3656278" cy="2903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4ED26-4E9E-423B-9FCE-82D061D01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113" y="3075709"/>
            <a:ext cx="3291726" cy="27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F0A13-D492-451F-94C9-DFE893E1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076C-5D0E-4872-B269-5C05B9DA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E1359-0A1C-4DA1-920D-D1D565FB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7" y="114300"/>
            <a:ext cx="3436420" cy="2847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CAE65-47BD-41E2-AE27-FF692B69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13" y="178016"/>
            <a:ext cx="3436420" cy="2783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0A958F-92A3-4451-AF44-6DAA509F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998" y="114300"/>
            <a:ext cx="3519802" cy="2961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ED4C33-F78F-4519-A887-852932338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9" y="2961409"/>
            <a:ext cx="3656278" cy="29036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4ED26-4E9E-423B-9FCE-82D061D01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113" y="3075709"/>
            <a:ext cx="3291726" cy="2783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EBBD92-AC0A-440B-878C-E24AA13985D6}"/>
              </a:ext>
            </a:extLst>
          </p:cNvPr>
          <p:cNvSpPr/>
          <p:nvPr/>
        </p:nvSpPr>
        <p:spPr>
          <a:xfrm>
            <a:off x="0" y="50800"/>
            <a:ext cx="3977640" cy="5887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B9F33-2FE0-42BF-8942-19956C4A1C4B}"/>
              </a:ext>
            </a:extLst>
          </p:cNvPr>
          <p:cNvSpPr/>
          <p:nvPr/>
        </p:nvSpPr>
        <p:spPr>
          <a:xfrm>
            <a:off x="7731760" y="114300"/>
            <a:ext cx="3810000" cy="309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389756-2DE6-4ED0-9AEB-086C411D613B}"/>
              </a:ext>
            </a:extLst>
          </p:cNvPr>
          <p:cNvSpPr txBox="1"/>
          <p:nvPr/>
        </p:nvSpPr>
        <p:spPr>
          <a:xfrm>
            <a:off x="1666240" y="3362960"/>
            <a:ext cx="164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Too noisy?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A0E37-39ED-44A6-9696-374389799DFB}"/>
              </a:ext>
            </a:extLst>
          </p:cNvPr>
          <p:cNvSpPr txBox="1"/>
          <p:nvPr/>
        </p:nvSpPr>
        <p:spPr>
          <a:xfrm>
            <a:off x="8846481" y="3205480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Windspeed?</a:t>
            </a:r>
          </a:p>
        </p:txBody>
      </p:sp>
    </p:spTree>
    <p:extLst>
      <p:ext uri="{BB962C8B-B14F-4D97-AF65-F5344CB8AC3E}">
        <p14:creationId xmlns:p14="http://schemas.microsoft.com/office/powerpoint/2010/main" val="362453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28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513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8945D-81D8-4C73-974B-6B123F4B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60644-C58F-48D7-BEAE-8F5F8C6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DEA0D-56FF-4432-BB87-1A5E5B5D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135082"/>
            <a:ext cx="3376042" cy="2805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B2BFF-B11F-43A9-88C3-BC0C8417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3288"/>
            <a:ext cx="3665986" cy="2797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D7C7D-48F7-46AF-8B35-9B0369803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0"/>
            <a:ext cx="3376043" cy="3009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20C57-952E-4E30-ABDC-1231C733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97" y="3094306"/>
            <a:ext cx="3247609" cy="2797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5032E-D627-4263-9068-C516F88A1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16" y="3022663"/>
            <a:ext cx="3422154" cy="2940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19FBE-4673-4F82-A2AB-B8EAEBA11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924" y="3212403"/>
            <a:ext cx="3560108" cy="29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7445"/>
            <a:ext cx="264160" cy="73152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42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8945D-81D8-4C73-974B-6B123F4B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60644-C58F-48D7-BEAE-8F5F8C6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DEA0D-56FF-4432-BB87-1A5E5B5D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135082"/>
            <a:ext cx="3376042" cy="2805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B2BFF-B11F-43A9-88C3-BC0C8417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3288"/>
            <a:ext cx="3665986" cy="2797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D7C7D-48F7-46AF-8B35-9B0369803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0"/>
            <a:ext cx="3376043" cy="3009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20C57-952E-4E30-ABDC-1231C733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97" y="3094306"/>
            <a:ext cx="3247609" cy="2797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B5032E-D627-4263-9068-C516F88A1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16" y="3022663"/>
            <a:ext cx="3422154" cy="2940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19FBE-4673-4F82-A2AB-B8EAEBA11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924" y="3212403"/>
            <a:ext cx="3560108" cy="2940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F087D-2287-435B-A04C-16FC1E248209}"/>
              </a:ext>
            </a:extLst>
          </p:cNvPr>
          <p:cNvSpPr/>
          <p:nvPr/>
        </p:nvSpPr>
        <p:spPr>
          <a:xfrm>
            <a:off x="8041640" y="45720"/>
            <a:ext cx="3799840" cy="2894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49485-0A06-4567-B232-E6F75288498D}"/>
              </a:ext>
            </a:extLst>
          </p:cNvPr>
          <p:cNvSpPr txBox="1"/>
          <p:nvPr/>
        </p:nvSpPr>
        <p:spPr>
          <a:xfrm>
            <a:off x="8696960" y="960120"/>
            <a:ext cx="1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3113710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42F27-D60C-480C-9B08-B2031063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4EAE-252D-434D-8C8A-8067EA35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B50D0-2A82-4270-8A2A-15B88B08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5" y="332509"/>
            <a:ext cx="3392881" cy="2753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84626-C7FA-422F-ACAC-8747E4EB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1" y="332509"/>
            <a:ext cx="3599849" cy="2982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7E3EA-81C1-41F7-9FB1-B467BDD31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005" y="342900"/>
            <a:ext cx="3772787" cy="308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94966-A517-4F05-8269-058CA42D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4" y="3314700"/>
            <a:ext cx="3380222" cy="2753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CCB22-59D8-4B00-A914-6C3DBAF3E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996" y="3314700"/>
            <a:ext cx="3236615" cy="2753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539B7-E285-48E2-A084-49AFFFC19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605" y="3449782"/>
            <a:ext cx="3131272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2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42F27-D60C-480C-9B08-B2031063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F4EAE-252D-434D-8C8A-8067EA35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B50D0-2A82-4270-8A2A-15B88B08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5" y="332509"/>
            <a:ext cx="3392881" cy="2753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84626-C7FA-422F-ACAC-8747E4EB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81" y="332509"/>
            <a:ext cx="3599849" cy="2982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7E3EA-81C1-41F7-9FB1-B467BDD31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005" y="342900"/>
            <a:ext cx="3772787" cy="308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94966-A517-4F05-8269-058CA42D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4" y="3314700"/>
            <a:ext cx="3380222" cy="27535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CCB22-59D8-4B00-A914-6C3DBAF3E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996" y="3314700"/>
            <a:ext cx="3236615" cy="27535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8539B7-E285-48E2-A084-49AFFFC19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605" y="3449782"/>
            <a:ext cx="3131272" cy="26185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989E90-51AD-4F15-B531-1E20C43E20D1}"/>
              </a:ext>
            </a:extLst>
          </p:cNvPr>
          <p:cNvSpPr/>
          <p:nvPr/>
        </p:nvSpPr>
        <p:spPr>
          <a:xfrm>
            <a:off x="4287520" y="3362960"/>
            <a:ext cx="7066280" cy="280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DC062-9BCC-4554-BFAC-01C0D1C7A355}"/>
              </a:ext>
            </a:extLst>
          </p:cNvPr>
          <p:cNvSpPr txBox="1"/>
          <p:nvPr/>
        </p:nvSpPr>
        <p:spPr>
          <a:xfrm>
            <a:off x="7820660" y="5419321"/>
            <a:ext cx="20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819361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21BB-F99A-47E1-BD1C-904587A5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1CF9D-A8B2-4044-AF04-9A9F2FB7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871AE-1694-422B-A67D-AB6BEC8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7" y="187036"/>
            <a:ext cx="3375370" cy="2722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2B1F2-FF7F-4AB4-991F-2584BD8A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0554"/>
            <a:ext cx="3577936" cy="2852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E7E07-4579-4371-B9B4-B653981CE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45465"/>
            <a:ext cx="3317617" cy="272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DBBD3-9877-45F2-ACA4-8F622EB27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17" y="3132794"/>
            <a:ext cx="3292509" cy="2712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2177E-E636-42EE-80A7-C66CDAE62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313" y="3132794"/>
            <a:ext cx="3292509" cy="2735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BEE6-F7E7-4B5A-8C4D-49E0736CE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923" y="3109823"/>
            <a:ext cx="3238372" cy="27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21BB-F99A-47E1-BD1C-904587A5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1CF9D-A8B2-4044-AF04-9A9F2FB7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871AE-1694-422B-A67D-AB6BEC8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7" y="187036"/>
            <a:ext cx="3375370" cy="2722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2B1F2-FF7F-4AB4-991F-2584BD8A1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0554"/>
            <a:ext cx="3577936" cy="2852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E7E07-4579-4371-B9B4-B653981CE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45465"/>
            <a:ext cx="3317617" cy="272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DBBD3-9877-45F2-ACA4-8F622EB27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17" y="3132794"/>
            <a:ext cx="3292509" cy="2712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2177E-E636-42EE-80A7-C66CDAE62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313" y="3132794"/>
            <a:ext cx="3292509" cy="2735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BEE6-F7E7-4B5A-8C4D-49E0736CE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923" y="3109823"/>
            <a:ext cx="3238372" cy="2735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A89EC0-88D7-4C31-8562-9F3202CFA2D0}"/>
              </a:ext>
            </a:extLst>
          </p:cNvPr>
          <p:cNvSpPr/>
          <p:nvPr/>
        </p:nvSpPr>
        <p:spPr>
          <a:xfrm>
            <a:off x="233680" y="124640"/>
            <a:ext cx="7382856" cy="2852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F3BAD-984A-45D4-8AE1-4618D4B8A7B1}"/>
              </a:ext>
            </a:extLst>
          </p:cNvPr>
          <p:cNvSpPr txBox="1"/>
          <p:nvPr/>
        </p:nvSpPr>
        <p:spPr>
          <a:xfrm>
            <a:off x="4798868" y="221007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351511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FB0F1-538B-4B52-B37C-881DA37F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C924B-142A-4154-B94A-8CBCF797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B89D7-63A1-4878-862F-43408E51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7" y="0"/>
            <a:ext cx="3840773" cy="3169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6DF81-BBDB-438D-88C2-055CDE65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13" y="195984"/>
            <a:ext cx="3702232" cy="2930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A9C609-705C-4814-A7D8-16B15754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05651"/>
            <a:ext cx="3551247" cy="2820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2EDC3C-6EEA-414F-94BD-A40CDBCFE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97" y="3126601"/>
            <a:ext cx="3702232" cy="3106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DB9078-8FBE-4709-AC5A-D89CD077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718" y="3169227"/>
            <a:ext cx="3702232" cy="31329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155F50-BA86-409E-9DC0-2F8240568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586" y="3058339"/>
            <a:ext cx="3931228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8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27554-80A7-49F0-9C67-BD8478A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9BC3F-22A7-42C2-86F9-EB5B2EA3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A6C04-8137-41F8-B117-D18D774A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5" y="197427"/>
            <a:ext cx="3520591" cy="290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04390-32FC-4ED9-9CB4-63B10EB4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11727"/>
            <a:ext cx="3520591" cy="2947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15F2F-ABAB-4180-A971-FAB79CCF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45" y="350259"/>
            <a:ext cx="3571555" cy="2909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FAF70-46B3-4FA5-BF0F-25F87568E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4" y="3259714"/>
            <a:ext cx="3247672" cy="2670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6D66C0-1106-4B5D-968B-4355F83B7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437" y="3259714"/>
            <a:ext cx="3667281" cy="2947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A1256-74CD-4630-9D4B-748C3208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009" y="3408363"/>
            <a:ext cx="3406070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7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27554-80A7-49F0-9C67-BD8478A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9BC3F-22A7-42C2-86F9-EB5B2EA3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A6C04-8137-41F8-B117-D18D774A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5" y="197427"/>
            <a:ext cx="3520591" cy="290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04390-32FC-4ED9-9CB4-63B10EB4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11727"/>
            <a:ext cx="3520591" cy="2947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15F2F-ABAB-4180-A971-FAB79CCF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45" y="350259"/>
            <a:ext cx="3571555" cy="2909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FAF70-46B3-4FA5-BF0F-25F87568E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4" y="3259714"/>
            <a:ext cx="3247672" cy="2670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6D66C0-1106-4B5D-968B-4355F83B7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437" y="3259714"/>
            <a:ext cx="3667281" cy="2947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6A1256-74CD-4630-9D4B-748C3208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009" y="3408363"/>
            <a:ext cx="3406070" cy="29479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1101BC-FDC1-4EC2-BD76-91400F5ECE70}"/>
              </a:ext>
            </a:extLst>
          </p:cNvPr>
          <p:cNvSpPr/>
          <p:nvPr/>
        </p:nvSpPr>
        <p:spPr>
          <a:xfrm>
            <a:off x="289560" y="3154680"/>
            <a:ext cx="3490823" cy="2947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8F05D-6B0E-405D-91F7-FF401D70CA62}"/>
              </a:ext>
            </a:extLst>
          </p:cNvPr>
          <p:cNvSpPr txBox="1"/>
          <p:nvPr/>
        </p:nvSpPr>
        <p:spPr>
          <a:xfrm>
            <a:off x="1767840" y="5821680"/>
            <a:ext cx="151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Remove?</a:t>
            </a:r>
          </a:p>
        </p:txBody>
      </p:sp>
    </p:spTree>
    <p:extLst>
      <p:ext uri="{BB962C8B-B14F-4D97-AF65-F5344CB8AC3E}">
        <p14:creationId xmlns:p14="http://schemas.microsoft.com/office/powerpoint/2010/main" val="498767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E2AE-3D22-40AA-BC02-D0742D48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2BB20-D570-43DC-89C6-1480E7BD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D56FB-5050-41FC-9ED3-BFBA55AA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5" y="40120"/>
            <a:ext cx="4032653" cy="326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62358-A443-48E6-80CC-90876CAA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78" y="40120"/>
            <a:ext cx="4167086" cy="3302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55FF4-8A79-4CCE-B19C-BCB963F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664" y="136525"/>
            <a:ext cx="3655469" cy="30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48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A97C60-5735-4B4D-8A6E-2D7DB4EA3C7D}"/>
              </a:ext>
            </a:extLst>
          </p:cNvPr>
          <p:cNvSpPr txBox="1"/>
          <p:nvPr/>
        </p:nvSpPr>
        <p:spPr>
          <a:xfrm>
            <a:off x="5110480" y="387604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Remove?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7E2AE-3D22-40AA-BC02-D0742D48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2BB20-D570-43DC-89C6-1480E7BD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D56FB-5050-41FC-9ED3-BFBA55AA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5" y="40120"/>
            <a:ext cx="4032653" cy="326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62358-A443-48E6-80CC-90876CAA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70" y="20059"/>
            <a:ext cx="4167086" cy="3302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55FF4-8A79-4CCE-B19C-BCB963F02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664" y="136525"/>
            <a:ext cx="3655469" cy="30237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981510-7FBF-4775-AAD8-362F330670DE}"/>
              </a:ext>
            </a:extLst>
          </p:cNvPr>
          <p:cNvSpPr/>
          <p:nvPr/>
        </p:nvSpPr>
        <p:spPr>
          <a:xfrm>
            <a:off x="4287520" y="40120"/>
            <a:ext cx="4097144" cy="3180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65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EB4CE-4B9D-40BB-AA32-39D3E686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D89A-CFB5-4716-B2F4-6725E989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FA0D5-AEB4-431E-8460-51BD4CD3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55" y="312453"/>
            <a:ext cx="3037657" cy="254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E9B37-72B7-4A27-969E-88832AE6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480"/>
            <a:ext cx="3180946" cy="2695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5721A-D054-427B-8160-251680EB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47" y="3075710"/>
            <a:ext cx="3276799" cy="2792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B2BB67-C40F-4F1E-851D-1A4F170B6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05" y="3075710"/>
            <a:ext cx="3372651" cy="279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3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A935-947D-4F7D-A5E8-28C2E210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A25CB-2D9A-4C04-9168-2529624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34098-B1EB-44DE-89C5-A700310C8733}"/>
              </a:ext>
            </a:extLst>
          </p:cNvPr>
          <p:cNvSpPr txBox="1"/>
          <p:nvPr/>
        </p:nvSpPr>
        <p:spPr>
          <a:xfrm>
            <a:off x="528320" y="899160"/>
            <a:ext cx="896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Final note on test-drive code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From now on, every time we make and improvement / correction we should think of a suitable test that the new code should pass.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Will take a bit longer now but will be better for us in the long-run.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B94E9-CA20-47E9-862D-AFF8FE0D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3418623"/>
            <a:ext cx="10459720" cy="22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15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EB4CE-4B9D-40BB-AA32-39D3E686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FD89A-CFB5-4716-B2F4-6725E989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FA0D5-AEB4-431E-8460-51BD4CD3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55" y="312453"/>
            <a:ext cx="3037657" cy="254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E9B37-72B7-4A27-969E-88832AE65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480"/>
            <a:ext cx="3180946" cy="2695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5721A-D054-427B-8160-251680EB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47" y="3075710"/>
            <a:ext cx="3276799" cy="2792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B2BB67-C40F-4F1E-851D-1A4F170B6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005" y="3075710"/>
            <a:ext cx="3372651" cy="27925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A94815-D4C6-4BE5-A1B3-3EB9663DAF0C}"/>
              </a:ext>
            </a:extLst>
          </p:cNvPr>
          <p:cNvSpPr/>
          <p:nvPr/>
        </p:nvSpPr>
        <p:spPr>
          <a:xfrm>
            <a:off x="6000147" y="136525"/>
            <a:ext cx="3489293" cy="2886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35E8F-459A-4139-9938-D715AB729118}"/>
              </a:ext>
            </a:extLst>
          </p:cNvPr>
          <p:cNvSpPr txBox="1"/>
          <p:nvPr/>
        </p:nvSpPr>
        <p:spPr>
          <a:xfrm>
            <a:off x="9728200" y="828040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Surprising?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0EDF1B-4C2E-49CC-A490-BE9468BB3F84}"/>
              </a:ext>
            </a:extLst>
          </p:cNvPr>
          <p:cNvSpPr/>
          <p:nvPr/>
        </p:nvSpPr>
        <p:spPr>
          <a:xfrm>
            <a:off x="1483360" y="3075710"/>
            <a:ext cx="8061960" cy="2923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F4639-8BB3-4893-B393-813D46E1F9FC}"/>
              </a:ext>
            </a:extLst>
          </p:cNvPr>
          <p:cNvSpPr txBox="1"/>
          <p:nvPr/>
        </p:nvSpPr>
        <p:spPr>
          <a:xfrm>
            <a:off x="9639917" y="4352929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Could let these through?</a:t>
            </a:r>
          </a:p>
        </p:txBody>
      </p:sp>
    </p:spTree>
    <p:extLst>
      <p:ext uri="{BB962C8B-B14F-4D97-AF65-F5344CB8AC3E}">
        <p14:creationId xmlns:p14="http://schemas.microsoft.com/office/powerpoint/2010/main" val="292944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7EB4-F917-4C54-9214-43DF208F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481D4-17A7-417D-A283-A9323D8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51037-EC1C-4735-9F6C-1080114FB18E}"/>
              </a:ext>
            </a:extLst>
          </p:cNvPr>
          <p:cNvSpPr txBox="1"/>
          <p:nvPr/>
        </p:nvSpPr>
        <p:spPr>
          <a:xfrm>
            <a:off x="158432" y="200792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 raw tag data if in Mark’s spreadsheet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D94EB-618A-4233-B518-5B0E718B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881511"/>
            <a:ext cx="919456" cy="847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508FE4-CA67-49EB-AB65-D67731457AE2}"/>
              </a:ext>
            </a:extLst>
          </p:cNvPr>
          <p:cNvSpPr/>
          <p:nvPr/>
        </p:nvSpPr>
        <p:spPr>
          <a:xfrm>
            <a:off x="97472" y="200792"/>
            <a:ext cx="2331720" cy="16408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E318AF4-57E1-4DAD-B653-395FE1617612}"/>
              </a:ext>
            </a:extLst>
          </p:cNvPr>
          <p:cNvSpPr/>
          <p:nvPr/>
        </p:nvSpPr>
        <p:spPr>
          <a:xfrm>
            <a:off x="1060132" y="1916721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31406-78BC-428F-A4F6-E5E535746E3D}"/>
              </a:ext>
            </a:extLst>
          </p:cNvPr>
          <p:cNvSpPr txBox="1"/>
          <p:nvPr/>
        </p:nvSpPr>
        <p:spPr>
          <a:xfrm>
            <a:off x="610552" y="2644272"/>
            <a:ext cx="14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 data we </a:t>
            </a:r>
            <a:br>
              <a:rPr lang="en-GB" dirty="0"/>
            </a:br>
            <a:r>
              <a:rPr lang="en-GB" dirty="0"/>
              <a:t>cannot find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30F04-3F98-4542-AA5C-0255AD9424E5}"/>
              </a:ext>
            </a:extLst>
          </p:cNvPr>
          <p:cNvSpPr txBox="1"/>
          <p:nvPr/>
        </p:nvSpPr>
        <p:spPr>
          <a:xfrm>
            <a:off x="5152345" y="234864"/>
            <a:ext cx="193135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Isolate to be between</a:t>
            </a:r>
            <a:br>
              <a:rPr lang="en-GB" dirty="0"/>
            </a:br>
            <a:r>
              <a:rPr lang="en-GB" dirty="0"/>
              <a:t>21/09/19 and 25/10/19</a:t>
            </a:r>
          </a:p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971102-2A15-4EB8-9095-1E345B351BD1}"/>
              </a:ext>
            </a:extLst>
          </p:cNvPr>
          <p:cNvSpPr/>
          <p:nvPr/>
        </p:nvSpPr>
        <p:spPr>
          <a:xfrm>
            <a:off x="2439799" y="80296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C9E14-3B12-4B45-A549-17DD058BA7DD}"/>
              </a:ext>
            </a:extLst>
          </p:cNvPr>
          <p:cNvSpPr txBox="1"/>
          <p:nvPr/>
        </p:nvSpPr>
        <p:spPr>
          <a:xfrm>
            <a:off x="3094614" y="347457"/>
            <a:ext cx="1383504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Signal valid?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B91E2B-06D4-4C78-8AD5-2E0FE151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66" y="707701"/>
            <a:ext cx="1027430" cy="65110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D688C6-F23D-4970-8C05-1ADE6C474813}"/>
              </a:ext>
            </a:extLst>
          </p:cNvPr>
          <p:cNvSpPr/>
          <p:nvPr/>
        </p:nvSpPr>
        <p:spPr>
          <a:xfrm>
            <a:off x="4469720" y="82749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6A4C33-B062-4994-A892-913D8FACC0CF}"/>
              </a:ext>
            </a:extLst>
          </p:cNvPr>
          <p:cNvSpPr txBox="1"/>
          <p:nvPr/>
        </p:nvSpPr>
        <p:spPr>
          <a:xfrm flipH="1">
            <a:off x="4606721" y="59532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05BB6F-A079-45C4-BA77-317BE74E128F}"/>
              </a:ext>
            </a:extLst>
          </p:cNvPr>
          <p:cNvSpPr txBox="1"/>
          <p:nvPr/>
        </p:nvSpPr>
        <p:spPr>
          <a:xfrm flipH="1">
            <a:off x="3445610" y="173092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=0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2952168-FCCB-48C3-9FAB-61399703C706}"/>
              </a:ext>
            </a:extLst>
          </p:cNvPr>
          <p:cNvSpPr/>
          <p:nvPr/>
        </p:nvSpPr>
        <p:spPr>
          <a:xfrm>
            <a:off x="3805948" y="16249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BFEA1B-EB8D-4927-88D1-C6D54062D21A}"/>
              </a:ext>
            </a:extLst>
          </p:cNvPr>
          <p:cNvSpPr txBox="1"/>
          <p:nvPr/>
        </p:nvSpPr>
        <p:spPr>
          <a:xfrm>
            <a:off x="7757924" y="385475"/>
            <a:ext cx="14881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between mix and max range?</a:t>
            </a:r>
          </a:p>
          <a:p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22E5B6-DC21-416A-A2DC-090423D2E40F}"/>
              </a:ext>
            </a:extLst>
          </p:cNvPr>
          <p:cNvSpPr/>
          <p:nvPr/>
        </p:nvSpPr>
        <p:spPr>
          <a:xfrm>
            <a:off x="7081554" y="78452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745DAD6-15FD-4F34-8B17-924817B3B1C8}"/>
              </a:ext>
            </a:extLst>
          </p:cNvPr>
          <p:cNvSpPr/>
          <p:nvPr/>
        </p:nvSpPr>
        <p:spPr>
          <a:xfrm>
            <a:off x="9246115" y="846945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E2904E-5E3C-4E49-AC9D-A3032DD16DA3}"/>
              </a:ext>
            </a:extLst>
          </p:cNvPr>
          <p:cNvSpPr txBox="1"/>
          <p:nvPr/>
        </p:nvSpPr>
        <p:spPr>
          <a:xfrm flipH="1">
            <a:off x="9325329" y="522440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73F54-4C00-43AA-A6F8-9B7ABDD4039F}"/>
              </a:ext>
            </a:extLst>
          </p:cNvPr>
          <p:cNvSpPr txBox="1"/>
          <p:nvPr/>
        </p:nvSpPr>
        <p:spPr>
          <a:xfrm flipH="1">
            <a:off x="8056034" y="174665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DA8B76AB-F02E-4091-ABB6-D2CD7C1A7499}"/>
              </a:ext>
            </a:extLst>
          </p:cNvPr>
          <p:cNvSpPr/>
          <p:nvPr/>
        </p:nvSpPr>
        <p:spPr>
          <a:xfrm>
            <a:off x="8380018" y="1606132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E14DF7-EEE1-4226-93A7-BE714D6628B3}"/>
              </a:ext>
            </a:extLst>
          </p:cNvPr>
          <p:cNvSpPr txBox="1"/>
          <p:nvPr/>
        </p:nvSpPr>
        <p:spPr>
          <a:xfrm>
            <a:off x="9920342" y="407116"/>
            <a:ext cx="1391920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being low resolution?</a:t>
            </a:r>
          </a:p>
          <a:p>
            <a:endParaRPr lang="en-GB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4E7D98E5-4751-4CF5-8CE4-83A2FA7BBA99}"/>
              </a:ext>
            </a:extLst>
          </p:cNvPr>
          <p:cNvSpPr/>
          <p:nvPr/>
        </p:nvSpPr>
        <p:spPr>
          <a:xfrm>
            <a:off x="952" y="4451021"/>
            <a:ext cx="2590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9F156DE-902B-4195-89C4-205CEF671804}"/>
              </a:ext>
            </a:extLst>
          </p:cNvPr>
          <p:cNvSpPr/>
          <p:nvPr/>
        </p:nvSpPr>
        <p:spPr>
          <a:xfrm>
            <a:off x="11323821" y="77753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DDAB46-94B5-4019-B6A0-E6F67CA59DB5}"/>
              </a:ext>
            </a:extLst>
          </p:cNvPr>
          <p:cNvSpPr txBox="1"/>
          <p:nvPr/>
        </p:nvSpPr>
        <p:spPr>
          <a:xfrm flipH="1">
            <a:off x="11403035" y="45303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390C47-58F7-4052-ADDF-2F4C0005AB2E}"/>
              </a:ext>
            </a:extLst>
          </p:cNvPr>
          <p:cNvSpPr txBox="1"/>
          <p:nvPr/>
        </p:nvSpPr>
        <p:spPr>
          <a:xfrm flipH="1">
            <a:off x="10308486" y="1729187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98B69E9E-223B-4654-BAC6-2B713EE9FE70}"/>
              </a:ext>
            </a:extLst>
          </p:cNvPr>
          <p:cNvSpPr/>
          <p:nvPr/>
        </p:nvSpPr>
        <p:spPr>
          <a:xfrm>
            <a:off x="10704384" y="1607445"/>
            <a:ext cx="264160" cy="73152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8AF730-EE0E-42D0-B3DC-F8489012A30B}"/>
              </a:ext>
            </a:extLst>
          </p:cNvPr>
          <p:cNvSpPr txBox="1"/>
          <p:nvPr/>
        </p:nvSpPr>
        <p:spPr>
          <a:xfrm>
            <a:off x="303362" y="4025506"/>
            <a:ext cx="156877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Is it marked as containing spikes?</a:t>
            </a:r>
          </a:p>
          <a:p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90031F-50CC-490B-A413-97691FA640D0}"/>
              </a:ext>
            </a:extLst>
          </p:cNvPr>
          <p:cNvSpPr txBox="1"/>
          <p:nvPr/>
        </p:nvSpPr>
        <p:spPr>
          <a:xfrm flipH="1">
            <a:off x="588647" y="5409154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8AE06EA0-C18E-4C65-B83F-3BBF4AF8D029}"/>
              </a:ext>
            </a:extLst>
          </p:cNvPr>
          <p:cNvSpPr/>
          <p:nvPr/>
        </p:nvSpPr>
        <p:spPr>
          <a:xfrm>
            <a:off x="984545" y="5261019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8550412-FA11-4532-B9E3-93D438902888}"/>
              </a:ext>
            </a:extLst>
          </p:cNvPr>
          <p:cNvSpPr/>
          <p:nvPr/>
        </p:nvSpPr>
        <p:spPr>
          <a:xfrm>
            <a:off x="1872132" y="4501219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94157-A181-4A44-A825-472E6F419A3F}"/>
              </a:ext>
            </a:extLst>
          </p:cNvPr>
          <p:cNvSpPr txBox="1"/>
          <p:nvPr/>
        </p:nvSpPr>
        <p:spPr>
          <a:xfrm flipH="1">
            <a:off x="1951346" y="4176714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96DF31-CD15-46BD-BC92-F7727E25B398}"/>
              </a:ext>
            </a:extLst>
          </p:cNvPr>
          <p:cNvSpPr txBox="1"/>
          <p:nvPr/>
        </p:nvSpPr>
        <p:spPr>
          <a:xfrm>
            <a:off x="4293096" y="3964013"/>
            <a:ext cx="1627828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Does it require low-pass filtering?</a:t>
            </a:r>
          </a:p>
          <a:p>
            <a:endParaRPr lang="en-GB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CA08FC9-4F2F-4481-AEF6-7110E6192651}"/>
              </a:ext>
            </a:extLst>
          </p:cNvPr>
          <p:cNvSpPr/>
          <p:nvPr/>
        </p:nvSpPr>
        <p:spPr>
          <a:xfrm>
            <a:off x="5923456" y="4479417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9EC9B-D475-476C-9970-6D7AFE8F75C1}"/>
              </a:ext>
            </a:extLst>
          </p:cNvPr>
          <p:cNvSpPr txBox="1"/>
          <p:nvPr/>
        </p:nvSpPr>
        <p:spPr>
          <a:xfrm flipH="1">
            <a:off x="6002670" y="4154912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0C074A-43B8-49F0-A548-321C9DD5F941}"/>
              </a:ext>
            </a:extLst>
          </p:cNvPr>
          <p:cNvSpPr txBox="1"/>
          <p:nvPr/>
        </p:nvSpPr>
        <p:spPr>
          <a:xfrm>
            <a:off x="6579725" y="418168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Interpolation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9" name="Arrow: Bent-Up 68">
            <a:extLst>
              <a:ext uri="{FF2B5EF4-FFF2-40B4-BE49-F238E27FC236}">
                <a16:creationId xmlns:a16="http://schemas.microsoft.com/office/drawing/2014/main" id="{A0FB3269-9C65-4396-B28E-EB7897F600F9}"/>
              </a:ext>
            </a:extLst>
          </p:cNvPr>
          <p:cNvSpPr/>
          <p:nvPr/>
        </p:nvSpPr>
        <p:spPr>
          <a:xfrm rot="5400000">
            <a:off x="4674844" y="5249276"/>
            <a:ext cx="809948" cy="6400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89B4EF-3535-4BDF-9F19-11082AF0C95F}"/>
              </a:ext>
            </a:extLst>
          </p:cNvPr>
          <p:cNvSpPr txBox="1"/>
          <p:nvPr/>
        </p:nvSpPr>
        <p:spPr>
          <a:xfrm>
            <a:off x="5427516" y="5523149"/>
            <a:ext cx="77471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endParaRPr lang="en-GB" dirty="0"/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BB15A43B-EFB8-4158-8769-D65E61498E98}"/>
              </a:ext>
            </a:extLst>
          </p:cNvPr>
          <p:cNvSpPr/>
          <p:nvPr/>
        </p:nvSpPr>
        <p:spPr>
          <a:xfrm>
            <a:off x="6245560" y="5244950"/>
            <a:ext cx="1236830" cy="648732"/>
          </a:xfrm>
          <a:prstGeom prst="bentUpArrow">
            <a:avLst>
              <a:gd name="adj1" fmla="val 25000"/>
              <a:gd name="adj2" fmla="val 246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F615CAC-6A39-49C4-A320-11CE0FE336F4}"/>
              </a:ext>
            </a:extLst>
          </p:cNvPr>
          <p:cNvSpPr txBox="1"/>
          <p:nvPr/>
        </p:nvSpPr>
        <p:spPr>
          <a:xfrm flipH="1">
            <a:off x="4266038" y="5226329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E0064B8D-D69F-42C4-BF7A-D79E6A94BF09}"/>
              </a:ext>
            </a:extLst>
          </p:cNvPr>
          <p:cNvSpPr/>
          <p:nvPr/>
        </p:nvSpPr>
        <p:spPr>
          <a:xfrm>
            <a:off x="8046986" y="4470408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443E95-5068-4656-A001-5A36F30AECA0}"/>
              </a:ext>
            </a:extLst>
          </p:cNvPr>
          <p:cNvSpPr txBox="1"/>
          <p:nvPr/>
        </p:nvSpPr>
        <p:spPr>
          <a:xfrm>
            <a:off x="8715897" y="4171411"/>
            <a:ext cx="1477371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Standardise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C927202-E318-4C6E-B223-B3B37AB54855}"/>
              </a:ext>
            </a:extLst>
          </p:cNvPr>
          <p:cNvCxnSpPr/>
          <p:nvPr/>
        </p:nvCxnSpPr>
        <p:spPr>
          <a:xfrm>
            <a:off x="97472" y="3718560"/>
            <a:ext cx="1162716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5348874-F93B-4EB1-959A-3B6D17729F48}"/>
              </a:ext>
            </a:extLst>
          </p:cNvPr>
          <p:cNvSpPr txBox="1"/>
          <p:nvPr/>
        </p:nvSpPr>
        <p:spPr>
          <a:xfrm>
            <a:off x="2532017" y="4310705"/>
            <a:ext cx="111232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Reversal?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98034-7C87-4E89-A611-E5522E2FBC74}"/>
              </a:ext>
            </a:extLst>
          </p:cNvPr>
          <p:cNvSpPr txBox="1"/>
          <p:nvPr/>
        </p:nvSpPr>
        <p:spPr>
          <a:xfrm>
            <a:off x="10888148" y="4161928"/>
            <a:ext cx="1215590" cy="9461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Time lags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7D8E785-9E7C-48C0-B22A-5C02218C5AA4}"/>
              </a:ext>
            </a:extLst>
          </p:cNvPr>
          <p:cNvSpPr/>
          <p:nvPr/>
        </p:nvSpPr>
        <p:spPr>
          <a:xfrm>
            <a:off x="10207861" y="4432316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6D69BD-7175-48BB-A803-2AE142CDEB7E}"/>
              </a:ext>
            </a:extLst>
          </p:cNvPr>
          <p:cNvSpPr/>
          <p:nvPr/>
        </p:nvSpPr>
        <p:spPr>
          <a:xfrm>
            <a:off x="3630849" y="4496710"/>
            <a:ext cx="644208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09BCE-E266-4BDF-8453-0F833F9B75EE}"/>
              </a:ext>
            </a:extLst>
          </p:cNvPr>
          <p:cNvSpPr txBox="1"/>
          <p:nvPr/>
        </p:nvSpPr>
        <p:spPr>
          <a:xfrm flipH="1">
            <a:off x="3712621" y="4216287"/>
            <a:ext cx="6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DE61F-89AD-47F1-8DE7-0591634D0431}"/>
              </a:ext>
            </a:extLst>
          </p:cNvPr>
          <p:cNvSpPr txBox="1"/>
          <p:nvPr/>
        </p:nvSpPr>
        <p:spPr>
          <a:xfrm flipH="1">
            <a:off x="2497417" y="5105171"/>
            <a:ext cx="49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DB47B3-32AC-43EA-850F-EC8875E591EF}"/>
              </a:ext>
            </a:extLst>
          </p:cNvPr>
          <p:cNvSpPr/>
          <p:nvPr/>
        </p:nvSpPr>
        <p:spPr>
          <a:xfrm>
            <a:off x="2893315" y="4957036"/>
            <a:ext cx="264160" cy="7315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62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172A-DF6E-416D-B583-1565362F6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96069-F8EA-4B27-BA7F-7493C1DE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4BF9D-7343-4250-8EB6-504EF2AC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0" y="280555"/>
            <a:ext cx="3163149" cy="258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2A94A-F70B-4DEA-8098-02060BEA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11" y="388560"/>
            <a:ext cx="3086257" cy="2583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EEF08-0972-4FD9-BC18-99CF0448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89" y="465541"/>
            <a:ext cx="2988101" cy="245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F8C0E-F4D2-478E-AD57-872D67DF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1" y="3121369"/>
            <a:ext cx="3085905" cy="2583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D95BF6-EA53-4C17-96B6-84850BBCD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622" y="3200399"/>
            <a:ext cx="3033946" cy="2504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EF4BA-CA4B-433C-9CDA-435EF7B59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247" y="3065316"/>
            <a:ext cx="3343384" cy="27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172A-DF6E-416D-B583-1565362F6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96069-F8EA-4B27-BA7F-7493C1DE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4BF9D-7343-4250-8EB6-504EF2ACA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60" y="280555"/>
            <a:ext cx="3163149" cy="258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82A94A-F70B-4DEA-8098-02060BEA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311" y="388560"/>
            <a:ext cx="3086257" cy="2583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EEF08-0972-4FD9-BC18-99CF0448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89" y="465541"/>
            <a:ext cx="2988101" cy="24575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F8C0E-F4D2-478E-AD57-872D67DF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81" y="3121369"/>
            <a:ext cx="3085905" cy="2583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D95BF6-EA53-4C17-96B6-84850BBCD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622" y="3200399"/>
            <a:ext cx="3033946" cy="25042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EF4BA-CA4B-433C-9CDA-435EF7B59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247" y="3065316"/>
            <a:ext cx="3343384" cy="27743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BADCE1-0624-4102-81C6-C91720FE43FD}"/>
              </a:ext>
            </a:extLst>
          </p:cNvPr>
          <p:cNvSpPr/>
          <p:nvPr/>
        </p:nvSpPr>
        <p:spPr>
          <a:xfrm>
            <a:off x="7537889" y="388560"/>
            <a:ext cx="3086257" cy="2583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CC70B6-E7FA-42CF-B518-9CA67B18FBCF}"/>
              </a:ext>
            </a:extLst>
          </p:cNvPr>
          <p:cNvSpPr/>
          <p:nvPr/>
        </p:nvSpPr>
        <p:spPr>
          <a:xfrm>
            <a:off x="369760" y="3121369"/>
            <a:ext cx="3201480" cy="26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FBA19-36F5-4F51-88CF-F3FC082CF138}"/>
              </a:ext>
            </a:extLst>
          </p:cNvPr>
          <p:cNvSpPr txBox="1"/>
          <p:nvPr/>
        </p:nvSpPr>
        <p:spPr>
          <a:xfrm>
            <a:off x="3169920" y="5813310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look OK? Should be spikes?</a:t>
            </a:r>
          </a:p>
        </p:txBody>
      </p:sp>
    </p:spTree>
    <p:extLst>
      <p:ext uri="{BB962C8B-B14F-4D97-AF65-F5344CB8AC3E}">
        <p14:creationId xmlns:p14="http://schemas.microsoft.com/office/powerpoint/2010/main" val="170045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A0EDF-369A-4906-99B1-F997B363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C1F03-5277-4CE6-918D-40448A6A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317CE-DE1D-48BD-B5F9-F2A705CB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74" y="270164"/>
            <a:ext cx="3309689" cy="258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90066-CFBB-41C3-898A-3311314B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60" y="354467"/>
            <a:ext cx="3167547" cy="2587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34C15-FEAF-4C70-ABB2-D580A9A89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804" y="354467"/>
            <a:ext cx="3309689" cy="2800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A2424-518A-4A9A-8CCB-AA64DF263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74" y="2857499"/>
            <a:ext cx="3177896" cy="2712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BA67B0-68AA-4577-8FCB-276BDFEC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017" y="2956381"/>
            <a:ext cx="3411710" cy="274822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4A07D2-39B8-4544-8A1C-9A156C7FCBBE}"/>
              </a:ext>
            </a:extLst>
          </p:cNvPr>
          <p:cNvSpPr/>
          <p:nvPr/>
        </p:nvSpPr>
        <p:spPr>
          <a:xfrm>
            <a:off x="3900160" y="270164"/>
            <a:ext cx="3216920" cy="2712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25780-76BC-4749-A4E8-0721086D14C1}"/>
              </a:ext>
            </a:extLst>
          </p:cNvPr>
          <p:cNvSpPr txBox="1"/>
          <p:nvPr/>
        </p:nvSpPr>
        <p:spPr>
          <a:xfrm>
            <a:off x="6590128" y="2941803"/>
            <a:ext cx="3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Looks OK?</a:t>
            </a:r>
          </a:p>
        </p:txBody>
      </p:sp>
    </p:spTree>
    <p:extLst>
      <p:ext uri="{BB962C8B-B14F-4D97-AF65-F5344CB8AC3E}">
        <p14:creationId xmlns:p14="http://schemas.microsoft.com/office/powerpoint/2010/main" val="129307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Office PowerPoint</Application>
  <PresentationFormat>Widescreen</PresentationFormat>
  <Paragraphs>311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NSG Pilkington – University of Liverpool Machine Learning Project:  28/10/2020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18/08/2020</dc:title>
  <dc:creator>Diego Echeverria</dc:creator>
  <cp:lastModifiedBy>Peter Green</cp:lastModifiedBy>
  <cp:revision>423</cp:revision>
  <dcterms:created xsi:type="dcterms:W3CDTF">2020-08-17T12:26:42Z</dcterms:created>
  <dcterms:modified xsi:type="dcterms:W3CDTF">2020-10-27T12:03:04Z</dcterms:modified>
</cp:coreProperties>
</file>